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02" y="-12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u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7" name="Subtitlu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o-RO" smtClean="0"/>
              <a:t>Faceți clic pentru editarea stilului de subtitlu al coordonatorului</a:t>
            </a:r>
            <a:endParaRPr kumimoji="0" lang="en-US"/>
          </a:p>
        </p:txBody>
      </p:sp>
      <p:sp>
        <p:nvSpPr>
          <p:cNvPr id="30" name="Substituent dată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1/26/2010</a:t>
            </a:fld>
            <a:endParaRPr lang="en-US"/>
          </a:p>
        </p:txBody>
      </p:sp>
      <p:sp>
        <p:nvSpPr>
          <p:cNvPr id="19" name="Substituent subsol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ubstituent număr diapozitiv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1/26/2010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1/26/2010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1/26/2010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1/26/2010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1/26/2010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5" name="Substituent conținut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1/26/2010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1/26/2010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1/26/2010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1/26/2010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reptunghi cu un colţ tăiat şi rotunjit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unghi drept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1/26/2010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o-RO" smtClean="0"/>
              <a:t>Faceți clic pe pictogramă pentru a adăuga o imagine</a:t>
            </a:r>
            <a:endParaRPr kumimoji="0" lang="en-US" dirty="0"/>
          </a:p>
        </p:txBody>
      </p:sp>
      <p:sp>
        <p:nvSpPr>
          <p:cNvPr id="10" name="Formă liberă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ă liberă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ă liberă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ă liberă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ubstituent titlu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0" name="Substituent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  <a:p>
            <a:pPr lvl="1" eaLnBrk="1" latinLnBrk="0" hangingPunct="1"/>
            <a:r>
              <a:rPr kumimoji="0" lang="ro-RO" smtClean="0"/>
              <a:t>Al doilea nivel</a:t>
            </a:r>
          </a:p>
          <a:p>
            <a:pPr lvl="2" eaLnBrk="1" latinLnBrk="0" hangingPunct="1"/>
            <a:r>
              <a:rPr kumimoji="0" lang="ro-RO" smtClean="0"/>
              <a:t>Al treilea nivel</a:t>
            </a:r>
          </a:p>
          <a:p>
            <a:pPr lvl="3" eaLnBrk="1" latinLnBrk="0" hangingPunct="1"/>
            <a:r>
              <a:rPr kumimoji="0" lang="ro-RO" smtClean="0"/>
              <a:t>Al patrulea nivel</a:t>
            </a:r>
          </a:p>
          <a:p>
            <a:pPr lvl="4" eaLnBrk="1" latinLnBrk="0" hangingPunct="1"/>
            <a:r>
              <a:rPr kumimoji="0" lang="ro-RO" smtClean="0"/>
              <a:t>Al cincilea nivel</a:t>
            </a:r>
            <a:endParaRPr kumimoji="0" lang="en-US"/>
          </a:p>
        </p:txBody>
      </p:sp>
      <p:sp>
        <p:nvSpPr>
          <p:cNvPr id="10" name="Substituent dată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9E7B2AD-34D6-4093-8772-DC8079B6D005}" type="datetimeFigureOut">
              <a:rPr lang="en-US" smtClean="0"/>
              <a:pPr/>
              <a:t>1/26/2010</a:t>
            </a:fld>
            <a:endParaRPr lang="en-US"/>
          </a:p>
        </p:txBody>
      </p:sp>
      <p:sp>
        <p:nvSpPr>
          <p:cNvPr id="22" name="Substituent subsol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ubstituent număr diapozitiv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upar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ă liberă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ă liberă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CLASA%20A-x-A\muzik\B.U.G.%20Mafia%20-%20In%20Anii%20Ce%20Au%20Trecut%202009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CLASA%20A-x-A\muzik\Nicolae_Guta_-_Iti_spun_ca_te_plac_WwW.MpX.WeN9.NeT.mp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CLASA%20A-x-A\muzik\Puya__Kamelia_si_George_Hora_-_V.I.P.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CLASA%20A-x-A\muzik\Puya%20-%20Fresh.mp3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1500197"/>
          </a:xfrm>
        </p:spPr>
        <p:txBody>
          <a:bodyPr/>
          <a:lstStyle/>
          <a:p>
            <a:r>
              <a:rPr lang="ro-RO" dirty="0" err="1" smtClean="0"/>
              <a:t>Barosany</a:t>
            </a:r>
            <a:endParaRPr lang="ro-RO" dirty="0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500438"/>
            <a:ext cx="6400800" cy="2138362"/>
          </a:xfrm>
        </p:spPr>
        <p:txBody>
          <a:bodyPr/>
          <a:lstStyle/>
          <a:p>
            <a:r>
              <a:rPr lang="ro-RO" dirty="0" err="1" smtClean="0">
                <a:solidFill>
                  <a:srgbClr val="002060"/>
                </a:solidFill>
              </a:rPr>
              <a:t>Barosany</a:t>
            </a:r>
            <a:r>
              <a:rPr lang="ro-RO" dirty="0" smtClean="0">
                <a:solidFill>
                  <a:srgbClr val="002060"/>
                </a:solidFill>
              </a:rPr>
              <a:t>  clasei a zecea sunt Radu, Stefan,</a:t>
            </a:r>
            <a:r>
              <a:rPr lang="ro-RO" dirty="0" err="1" smtClean="0">
                <a:solidFill>
                  <a:srgbClr val="002060"/>
                </a:solidFill>
              </a:rPr>
              <a:t>Niku</a:t>
            </a:r>
            <a:r>
              <a:rPr lang="ro-RO" dirty="0" smtClean="0">
                <a:solidFill>
                  <a:srgbClr val="002060"/>
                </a:solidFill>
              </a:rPr>
              <a:t>,Bebe Cocos,</a:t>
            </a:r>
            <a:r>
              <a:rPr lang="ro-RO" dirty="0" err="1" smtClean="0">
                <a:solidFill>
                  <a:srgbClr val="002060"/>
                </a:solidFill>
              </a:rPr>
              <a:t>Statye</a:t>
            </a:r>
            <a:r>
              <a:rPr lang="ro-RO" dirty="0" smtClean="0">
                <a:solidFill>
                  <a:srgbClr val="002060"/>
                </a:solidFill>
              </a:rPr>
              <a:t>,</a:t>
            </a:r>
            <a:r>
              <a:rPr lang="ro-RO" dirty="0" err="1" smtClean="0">
                <a:solidFill>
                  <a:srgbClr val="002060"/>
                </a:solidFill>
              </a:rPr>
              <a:t>Flencana</a:t>
            </a:r>
            <a:r>
              <a:rPr lang="ro-RO" dirty="0" smtClean="0">
                <a:solidFill>
                  <a:srgbClr val="002060"/>
                </a:solidFill>
              </a:rPr>
              <a:t>,</a:t>
            </a:r>
            <a:r>
              <a:rPr lang="ro-RO" dirty="0" err="1" smtClean="0">
                <a:solidFill>
                  <a:srgbClr val="002060"/>
                </a:solidFill>
              </a:rPr>
              <a:t>Truska</a:t>
            </a:r>
            <a:endParaRPr lang="ro-RO" dirty="0" smtClean="0">
              <a:solidFill>
                <a:srgbClr val="002060"/>
              </a:solidFill>
            </a:endParaRPr>
          </a:p>
          <a:p>
            <a:endParaRPr lang="ro-RO" dirty="0"/>
          </a:p>
        </p:txBody>
      </p:sp>
      <p:pic>
        <p:nvPicPr>
          <p:cNvPr id="4" name="B.U.G. Mafia - In Anii Ce Au Trecut 200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2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err="1" smtClean="0"/>
              <a:t>Cey</a:t>
            </a:r>
            <a:r>
              <a:rPr lang="ro-RO" dirty="0" smtClean="0"/>
              <a:t> </a:t>
            </a:r>
            <a:r>
              <a:rPr lang="ro-RO" dirty="0" err="1" smtClean="0"/>
              <a:t>may</a:t>
            </a:r>
            <a:r>
              <a:rPr lang="ro-RO" dirty="0" smtClean="0"/>
              <a:t> </a:t>
            </a:r>
            <a:r>
              <a:rPr lang="ro-RO" dirty="0" err="1" smtClean="0"/>
              <a:t>tary</a:t>
            </a:r>
            <a:r>
              <a:rPr lang="ro-RO" dirty="0" smtClean="0"/>
              <a:t> </a:t>
            </a:r>
            <a:r>
              <a:rPr lang="ro-RO" dirty="0" err="1" smtClean="0"/>
              <a:t>profesory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err="1" smtClean="0"/>
              <a:t>Pasoyu</a:t>
            </a:r>
            <a:r>
              <a:rPr lang="ro-RO" dirty="0" smtClean="0"/>
              <a:t> </a:t>
            </a:r>
            <a:r>
              <a:rPr lang="ro-RO" dirty="0" err="1" smtClean="0"/>
              <a:t>katalin</a:t>
            </a:r>
            <a:endParaRPr lang="ro-RO" dirty="0" smtClean="0"/>
          </a:p>
          <a:p>
            <a:r>
              <a:rPr lang="ro-RO" dirty="0" err="1" smtClean="0"/>
              <a:t>Nyka</a:t>
            </a:r>
            <a:r>
              <a:rPr lang="ro-RO" dirty="0" smtClean="0"/>
              <a:t> </a:t>
            </a:r>
            <a:r>
              <a:rPr lang="ro-RO" dirty="0" err="1" smtClean="0"/>
              <a:t>dumytru</a:t>
            </a:r>
            <a:endParaRPr lang="ro-RO" dirty="0" smtClean="0"/>
          </a:p>
          <a:p>
            <a:r>
              <a:rPr lang="ro-RO" dirty="0" smtClean="0"/>
              <a:t>Paraschiv </a:t>
            </a:r>
            <a:r>
              <a:rPr lang="ro-RO" dirty="0" err="1" smtClean="0"/>
              <a:t>myhaela</a:t>
            </a:r>
            <a:endParaRPr lang="ro-RO" dirty="0" smtClean="0"/>
          </a:p>
          <a:p>
            <a:r>
              <a:rPr lang="ro-RO" dirty="0" smtClean="0"/>
              <a:t>Barbu </a:t>
            </a:r>
            <a:r>
              <a:rPr lang="ro-RO" dirty="0" err="1" smtClean="0"/>
              <a:t>gheorghe</a:t>
            </a:r>
            <a:r>
              <a:rPr lang="ro-RO" dirty="0" smtClean="0"/>
              <a:t>    </a:t>
            </a:r>
          </a:p>
          <a:p>
            <a:r>
              <a:rPr lang="ro-RO" dirty="0" smtClean="0"/>
              <a:t>Hodoroaga </a:t>
            </a:r>
            <a:r>
              <a:rPr lang="ro-RO" dirty="0" err="1" smtClean="0"/>
              <a:t>crystyna</a:t>
            </a:r>
            <a:endParaRPr lang="ro-RO" dirty="0" smtClean="0"/>
          </a:p>
          <a:p>
            <a:r>
              <a:rPr lang="ro-RO" dirty="0" err="1" smtClean="0"/>
              <a:t>Modresku</a:t>
            </a:r>
            <a:r>
              <a:rPr lang="ro-RO" dirty="0" smtClean="0"/>
              <a:t> </a:t>
            </a:r>
            <a:r>
              <a:rPr lang="ro-RO" dirty="0" err="1" smtClean="0"/>
              <a:t>lumynyta</a:t>
            </a:r>
            <a:endParaRPr lang="ro-RO" dirty="0" smtClean="0"/>
          </a:p>
          <a:p>
            <a:endParaRPr lang="ro-RO" dirty="0"/>
          </a:p>
        </p:txBody>
      </p:sp>
      <p:pic>
        <p:nvPicPr>
          <p:cNvPr id="4" name="Nicolae_Guta_-_Iti_spun_ca_te_plac_WwW.MpX.WeN9.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4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uya__Kamelia_si_George_Hora_-_V.I.P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1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214282" y="704088"/>
            <a:ext cx="8548718" cy="1143000"/>
          </a:xfrm>
        </p:spPr>
        <p:txBody>
          <a:bodyPr>
            <a:normAutofit fontScale="90000"/>
          </a:bodyPr>
          <a:lstStyle/>
          <a:p>
            <a:r>
              <a:rPr lang="ro-RO" dirty="0" err="1" smtClean="0">
                <a:solidFill>
                  <a:srgbClr val="002060"/>
                </a:solidFill>
              </a:rPr>
              <a:t>Tehnologya</a:t>
            </a:r>
            <a:r>
              <a:rPr lang="ro-RO" dirty="0" smtClean="0">
                <a:solidFill>
                  <a:srgbClr val="002060"/>
                </a:solidFill>
              </a:rPr>
              <a:t> </a:t>
            </a:r>
            <a:r>
              <a:rPr lang="ro-RO" dirty="0" err="1" smtClean="0">
                <a:solidFill>
                  <a:srgbClr val="002060"/>
                </a:solidFill>
              </a:rPr>
              <a:t>ynformatyylor</a:t>
            </a:r>
            <a:r>
              <a:rPr lang="ro-RO" dirty="0" smtClean="0">
                <a:solidFill>
                  <a:srgbClr val="002060"/>
                </a:solidFill>
              </a:rPr>
              <a:t>        </a:t>
            </a:r>
            <a:r>
              <a:rPr lang="ro-RO" dirty="0" err="1" smtClean="0">
                <a:solidFill>
                  <a:srgbClr val="002060"/>
                </a:solidFill>
              </a:rPr>
              <a:t>komunykatyylor</a:t>
            </a:r>
            <a:endParaRPr lang="ro-RO" dirty="0">
              <a:solidFill>
                <a:srgbClr val="002060"/>
              </a:solidFill>
            </a:endParaRPr>
          </a:p>
        </p:txBody>
      </p:sp>
      <p:pic>
        <p:nvPicPr>
          <p:cNvPr id="3" name="Puya - Fres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6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ro-RO" dirty="0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pic>
        <p:nvPicPr>
          <p:cNvPr id="4" name="Imagine 3" descr="dan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Dreptunghi 4"/>
          <p:cNvSpPr/>
          <p:nvPr/>
        </p:nvSpPr>
        <p:spPr>
          <a:xfrm rot="20485933">
            <a:off x="1428728" y="2857496"/>
            <a:ext cx="557216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o-RO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 A VENIT  IARNA!</a:t>
            </a:r>
          </a:p>
          <a:p>
            <a:pPr algn="ctr"/>
            <a:endParaRPr lang="ro-RO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ro-RO" dirty="0" smtClean="0">
                <a:latin typeface="Matura MT Script Capitals" pitchFamily="66" charset="0"/>
              </a:rPr>
              <a:t>Iarna,</a:t>
            </a:r>
            <a:endParaRPr lang="ro-RO" dirty="0">
              <a:latin typeface="Matura MT Script Capitals" pitchFamily="66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pPr>
              <a:buNone/>
            </a:pPr>
            <a:r>
              <a:rPr lang="ro-RO" dirty="0" smtClean="0"/>
              <a:t>Cel mai frumos anotimp</a:t>
            </a:r>
            <a:endParaRPr lang="ro-R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071810"/>
            <a:ext cx="4572000" cy="292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x">
  <a:themeElements>
    <a:clrScheme name="Flux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x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x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</TotalTime>
  <Words>40</Words>
  <PresentationFormat>Expunere pe ecran (4:3)</PresentationFormat>
  <Paragraphs>13</Paragraphs>
  <Slides>6</Slides>
  <Notes>0</Notes>
  <HiddenSlides>0</HiddenSlides>
  <MMClips>4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6</vt:i4>
      </vt:variant>
    </vt:vector>
  </HeadingPairs>
  <TitlesOfParts>
    <vt:vector size="7" baseType="lpstr">
      <vt:lpstr>Flux</vt:lpstr>
      <vt:lpstr>Barosany</vt:lpstr>
      <vt:lpstr>Cey may tary profesory</vt:lpstr>
      <vt:lpstr>Diapozitivul 3</vt:lpstr>
      <vt:lpstr>Tehnologya ynformatyylor        komunykatyylor</vt:lpstr>
      <vt:lpstr>Diapozitivul 5</vt:lpstr>
      <vt:lpstr>Iarna,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Barosany</dc:title>
  <dc:creator>Elev</dc:creator>
  <cp:lastModifiedBy>user</cp:lastModifiedBy>
  <cp:revision>5</cp:revision>
  <dcterms:created xsi:type="dcterms:W3CDTF">2010-01-26T09:22:10Z</dcterms:created>
  <dcterms:modified xsi:type="dcterms:W3CDTF">2010-01-26T09:46:27Z</dcterms:modified>
</cp:coreProperties>
</file>